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99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B150-5710-4DFF-A8F5-C066F835E9CD}" type="datetimeFigureOut">
              <a:rPr lang="es-MX" smtClean="0"/>
              <a:t>29/11/2017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FF61A53-1F4A-4F29-9B3E-FBF11AB8A4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B150-5710-4DFF-A8F5-C066F835E9CD}" type="datetimeFigureOut">
              <a:rPr lang="es-MX" smtClean="0"/>
              <a:t>29/11/2017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53-1F4A-4F29-9B3E-FBF11AB8A4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B150-5710-4DFF-A8F5-C066F835E9CD}" type="datetimeFigureOut">
              <a:rPr lang="es-MX" smtClean="0"/>
              <a:t>29/11/2017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53-1F4A-4F29-9B3E-FBF11AB8A4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B150-5710-4DFF-A8F5-C066F835E9CD}" type="datetimeFigureOut">
              <a:rPr lang="es-MX" smtClean="0"/>
              <a:t>29/11/2017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53-1F4A-4F29-9B3E-FBF11AB8A4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B150-5710-4DFF-A8F5-C066F835E9CD}" type="datetimeFigureOut">
              <a:rPr lang="es-MX" smtClean="0"/>
              <a:t>29/11/2017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F61A53-1F4A-4F29-9B3E-FBF11AB8A48F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B150-5710-4DFF-A8F5-C066F835E9CD}" type="datetimeFigureOut">
              <a:rPr lang="es-MX" smtClean="0"/>
              <a:t>29/11/2017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53-1F4A-4F29-9B3E-FBF11AB8A4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B150-5710-4DFF-A8F5-C066F835E9CD}" type="datetimeFigureOut">
              <a:rPr lang="es-MX" smtClean="0"/>
              <a:t>29/11/2017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53-1F4A-4F29-9B3E-FBF11AB8A4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B150-5710-4DFF-A8F5-C066F835E9CD}" type="datetimeFigureOut">
              <a:rPr lang="es-MX" smtClean="0"/>
              <a:t>29/11/2017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53-1F4A-4F29-9B3E-FBF11AB8A4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B150-5710-4DFF-A8F5-C066F835E9CD}" type="datetimeFigureOut">
              <a:rPr lang="es-MX" smtClean="0"/>
              <a:t>29/11/2017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53-1F4A-4F29-9B3E-FBF11AB8A4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B150-5710-4DFF-A8F5-C066F835E9CD}" type="datetimeFigureOut">
              <a:rPr lang="es-MX" smtClean="0"/>
              <a:t>29/11/2017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1A53-1F4A-4F29-9B3E-FBF11AB8A48F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B150-5710-4DFF-A8F5-C066F835E9CD}" type="datetimeFigureOut">
              <a:rPr lang="es-MX" smtClean="0"/>
              <a:t>29/11/2017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FF61A53-1F4A-4F29-9B3E-FBF11AB8A48F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6EAB150-5710-4DFF-A8F5-C066F835E9CD}" type="datetimeFigureOut">
              <a:rPr lang="es-MX" smtClean="0"/>
              <a:t>29/11/2017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AFF61A53-1F4A-4F29-9B3E-FBF11AB8A48F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4400" dirty="0" smtClean="0"/>
              <a:t>Productos en stock </a:t>
            </a:r>
            <a:br>
              <a:rPr lang="es-MX" sz="4400" dirty="0" smtClean="0"/>
            </a:br>
            <a:r>
              <a:rPr lang="es-MX" sz="4400" dirty="0" smtClean="0"/>
              <a:t>Diversus</a:t>
            </a:r>
            <a:endParaRPr lang="es-MX" sz="4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3356992"/>
            <a:ext cx="6858000" cy="914400"/>
          </a:xfrm>
        </p:spPr>
        <p:txBody>
          <a:bodyPr>
            <a:normAutofit/>
          </a:bodyPr>
          <a:lstStyle/>
          <a:p>
            <a:r>
              <a:rPr lang="es-MX" sz="3200" dirty="0" smtClean="0"/>
              <a:t>2017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575026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483423"/>
            <a:ext cx="5400600" cy="655497"/>
          </a:xfrm>
          <a:ln>
            <a:solidFill>
              <a:srgbClr val="4599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s-MX" b="1" dirty="0"/>
              <a:t>Impresora de tinta Canon PIXMA iP2810 </a:t>
            </a:r>
            <a:r>
              <a:rPr lang="es-MX" b="1" dirty="0" smtClean="0"/>
              <a:t>-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844824"/>
            <a:ext cx="5328592" cy="4536504"/>
          </a:xfrm>
          <a:ln>
            <a:solidFill>
              <a:srgbClr val="4599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es-MX" sz="3200" dirty="0" smtClean="0"/>
          </a:p>
          <a:p>
            <a:pPr algn="ctr"/>
            <a:endParaRPr lang="es-MX" sz="3200" dirty="0"/>
          </a:p>
          <a:p>
            <a:pPr algn="ctr"/>
            <a:endParaRPr lang="es-MX" sz="3200" dirty="0" smtClean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012160" y="1844824"/>
            <a:ext cx="2583904" cy="360040"/>
          </a:xfrm>
          <a:prstGeom prst="rect">
            <a:avLst/>
          </a:prstGeom>
          <a:ln>
            <a:solidFill>
              <a:srgbClr val="4599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3200" dirty="0"/>
              <a:t>VPN: 8745B004AA/AB</a:t>
            </a:r>
            <a:endParaRPr lang="es-MX" sz="32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012160" y="2348880"/>
            <a:ext cx="2583904" cy="4032448"/>
          </a:xfrm>
          <a:prstGeom prst="rect">
            <a:avLst/>
          </a:prstGeom>
          <a:ln>
            <a:solidFill>
              <a:srgbClr val="4599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3200" dirty="0"/>
              <a:t>Color - 4800 x 600dpi Impresión - Impresión fotográfica - De Escritorio - 8 </a:t>
            </a:r>
            <a:r>
              <a:rPr lang="es-MX" sz="3200" dirty="0" err="1"/>
              <a:t>ipm</a:t>
            </a:r>
            <a:r>
              <a:rPr lang="es-MX" sz="3200" dirty="0"/>
              <a:t> de impresión monocolor / 4 </a:t>
            </a:r>
            <a:r>
              <a:rPr lang="es-MX" sz="3200" dirty="0" err="1"/>
              <a:t>ipm</a:t>
            </a:r>
            <a:r>
              <a:rPr lang="es-MX" sz="3200" dirty="0"/>
              <a:t> Impresión en color (ISO) - 60 </a:t>
            </a:r>
            <a:r>
              <a:rPr lang="es-MX" sz="3200" dirty="0" err="1"/>
              <a:t>sheets</a:t>
            </a:r>
            <a:r>
              <a:rPr lang="es-MX" sz="3200" dirty="0"/>
              <a:t> Standard Input </a:t>
            </a:r>
            <a:r>
              <a:rPr lang="es-MX" sz="3200" dirty="0" err="1"/>
              <a:t>Capacity</a:t>
            </a:r>
            <a:r>
              <a:rPr lang="es-MX" sz="3200" dirty="0"/>
              <a:t> - USB</a:t>
            </a:r>
            <a:endParaRPr lang="es-MX" sz="32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12160" y="451314"/>
            <a:ext cx="2583904" cy="687606"/>
          </a:xfrm>
          <a:prstGeom prst="rect">
            <a:avLst/>
          </a:prstGeom>
          <a:ln>
            <a:solidFill>
              <a:srgbClr val="45998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7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 CTDCAIM001</a:t>
            </a:r>
            <a:endParaRPr lang="es-MX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7" y="1628800"/>
            <a:ext cx="5714286" cy="428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830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52</TotalTime>
  <Words>51</Words>
  <Application>Microsoft Office PowerPoint</Application>
  <PresentationFormat>Presentación en pantalla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Esencial</vt:lpstr>
      <vt:lpstr>Productos en stock  Diversus</vt:lpstr>
      <vt:lpstr>Impresora de tinta Canon PIXMA iP2810 -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Productos en stock  Diversus</dc:title>
  <dc:creator>fabrizio49mg@hotmail.com</dc:creator>
  <cp:lastModifiedBy>VENTAS</cp:lastModifiedBy>
  <cp:revision>8</cp:revision>
  <dcterms:created xsi:type="dcterms:W3CDTF">2017-11-08T18:37:22Z</dcterms:created>
  <dcterms:modified xsi:type="dcterms:W3CDTF">2017-11-29T15:51:55Z</dcterms:modified>
</cp:coreProperties>
</file>